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1"/>
  </p:normalViewPr>
  <p:slideViewPr>
    <p:cSldViewPr snapToGrid="0" snapToObjects="1">
      <p:cViewPr varScale="1">
        <p:scale>
          <a:sx n="90" d="100"/>
          <a:sy n="90" d="100"/>
        </p:scale>
        <p:origin x="23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8688395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54724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3663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3282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236743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5023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76473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2048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489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04658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81046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3CC83AF-4A3B-4245-A166-A3DF8D63B9B9}" type="datetimeFigureOut">
              <a:rPr lang="nl-NL" smtClean="0"/>
              <a:t>12-05-20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10C0D2DB-4598-6542-BE39-14860A3CBF34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58308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AD8F8A9-CE03-AB4B-8DBF-83C70B6264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nl-NL" b="1" dirty="0">
                <a:latin typeface="Helvetica" pitchFamily="2" charset="0"/>
              </a:rPr>
              <a:t>Concept presentatie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7A97C5F-15DF-2149-B9CB-8685A0AE29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nl-NL" dirty="0">
                <a:latin typeface="Helvetica" pitchFamily="2" charset="0"/>
              </a:rPr>
              <a:t>Concept presentatie van Jade van der Tuin</a:t>
            </a:r>
            <a:endParaRPr lang="nl-NL">
              <a:latin typeface="Helvetica" pitchFamily="2" charset="0"/>
            </a:endParaRPr>
          </a:p>
          <a:p>
            <a:pPr>
              <a:spcAft>
                <a:spcPts val="600"/>
              </a:spcAft>
            </a:pPr>
            <a:r>
              <a:rPr lang="nl-NL">
                <a:latin typeface="Helvetica" pitchFamily="2" charset="0"/>
              </a:rPr>
              <a:t>Studentennummer: 19134312</a:t>
            </a:r>
          </a:p>
        </p:txBody>
      </p:sp>
    </p:spTree>
    <p:extLst>
      <p:ext uri="{BB962C8B-B14F-4D97-AF65-F5344CB8AC3E}">
        <p14:creationId xmlns:p14="http://schemas.microsoft.com/office/powerpoint/2010/main" val="681925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82732F4-C2EB-AF42-A7D5-DEFA7964C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cap="all" dirty="0">
                <a:latin typeface="Helvetica" pitchFamily="2" charset="0"/>
              </a:rPr>
              <a:t>Concept</a:t>
            </a:r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5F33CCB7-CE8C-5945-B29E-F22433957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3972" y="1124035"/>
            <a:ext cx="3555130" cy="2515254"/>
          </a:xfrm>
          <a:prstGeom prst="rect">
            <a:avLst/>
          </a:prstGeom>
        </p:spPr>
      </p:pic>
      <p:pic>
        <p:nvPicPr>
          <p:cNvPr id="13" name="Afbeelding 12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56015290-10D5-1448-BD0E-D70E3320B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1800" y="1119340"/>
            <a:ext cx="3561766" cy="2519949"/>
          </a:xfrm>
          <a:prstGeom prst="rect">
            <a:avLst/>
          </a:prstGeom>
        </p:spPr>
      </p:pic>
      <p:pic>
        <p:nvPicPr>
          <p:cNvPr id="11" name="Tijdelijke aanduiding voor inhoud 10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811885CB-0B80-6F44-9330-2E4E568093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6760" y="1013913"/>
            <a:ext cx="3561766" cy="2519949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19" name="Afbeelding 18" descr="Afbeelding met computer&#10;&#10;Automatisch gegenereerde beschrijving">
            <a:extLst>
              <a:ext uri="{FF2B5EF4-FFF2-40B4-BE49-F238E27FC236}">
                <a16:creationId xmlns:a16="http://schemas.microsoft.com/office/drawing/2014/main" id="{5D2DC3D7-393D-C546-9356-3725FC14D7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488" y="4815412"/>
            <a:ext cx="2443330" cy="1832498"/>
          </a:xfrm>
          <a:prstGeom prst="rect">
            <a:avLst/>
          </a:prstGeom>
        </p:spPr>
      </p:pic>
      <p:pic>
        <p:nvPicPr>
          <p:cNvPr id="25" name="Afbeelding 24">
            <a:extLst>
              <a:ext uri="{FF2B5EF4-FFF2-40B4-BE49-F238E27FC236}">
                <a16:creationId xmlns:a16="http://schemas.microsoft.com/office/drawing/2014/main" id="{3E976CAA-A276-D742-86EE-206739FF79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4513" y="4167142"/>
            <a:ext cx="254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54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3FA198-8A64-4B72-9601-3E4D1D385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 descr="Afbeelding met schermafbeelding&#10;&#10;Automatisch gegenereerde beschrijving">
            <a:extLst>
              <a:ext uri="{FF2B5EF4-FFF2-40B4-BE49-F238E27FC236}">
                <a16:creationId xmlns:a16="http://schemas.microsoft.com/office/drawing/2014/main" id="{056AAE05-99EB-1445-9C87-5AF364EB3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763" y="0"/>
            <a:ext cx="9693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706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 descr="Afbeelding met schermafbeelding, zitten, monitor, computer&#10;&#10;Automatisch gegenereerde beschrijving">
            <a:extLst>
              <a:ext uri="{FF2B5EF4-FFF2-40B4-BE49-F238E27FC236}">
                <a16:creationId xmlns:a16="http://schemas.microsoft.com/office/drawing/2014/main" id="{A174DDC4-610E-D446-92BF-5350FE6084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001" b="22121"/>
          <a:stretch/>
        </p:blipFill>
        <p:spPr>
          <a:xfrm>
            <a:off x="634275" y="1965301"/>
            <a:ext cx="6900380" cy="2927397"/>
          </a:xfrm>
          <a:prstGeom prst="rect">
            <a:avLst/>
          </a:prstGeom>
        </p:spPr>
      </p:pic>
      <p:sp>
        <p:nvSpPr>
          <p:cNvPr id="29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B755CE-F109-8A40-9892-5FF52D7BC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666" y="1314922"/>
            <a:ext cx="3176246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b="1" cap="all"/>
              <a:t>Hier is een voorbeeld van een minimalistische website.</a:t>
            </a:r>
          </a:p>
        </p:txBody>
      </p:sp>
    </p:spTree>
    <p:extLst>
      <p:ext uri="{BB962C8B-B14F-4D97-AF65-F5344CB8AC3E}">
        <p14:creationId xmlns:p14="http://schemas.microsoft.com/office/powerpoint/2010/main" val="1700976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438E17BF-4A29-1F40-B00D-BEB5128F7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1797" y="970366"/>
            <a:ext cx="6268405" cy="589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917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4" name="Tekstvak 3">
            <a:extLst>
              <a:ext uri="{FF2B5EF4-FFF2-40B4-BE49-F238E27FC236}">
                <a16:creationId xmlns:a16="http://schemas.microsoft.com/office/drawing/2014/main" id="{B43C0B3F-3772-1B49-8FB2-F8AD863194F5}"/>
              </a:ext>
            </a:extLst>
          </p:cNvPr>
          <p:cNvSpPr txBox="1"/>
          <p:nvPr/>
        </p:nvSpPr>
        <p:spPr>
          <a:xfrm>
            <a:off x="1915128" y="1788454"/>
            <a:ext cx="8361229" cy="209822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  <a:t>Het einde!</a:t>
            </a:r>
          </a:p>
        </p:txBody>
      </p:sp>
    </p:spTree>
    <p:extLst>
      <p:ext uri="{BB962C8B-B14F-4D97-AF65-F5344CB8AC3E}">
        <p14:creationId xmlns:p14="http://schemas.microsoft.com/office/powerpoint/2010/main" val="2958684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Bijgesneden">
  <a:themeElements>
    <a:clrScheme name="Aangepast 8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FEFDFF"/>
      </a:accent2>
      <a:accent3>
        <a:srgbClr val="FEFDFF"/>
      </a:accent3>
      <a:accent4>
        <a:srgbClr val="FEFDFF"/>
      </a:accent4>
      <a:accent5>
        <a:srgbClr val="FEFDFF"/>
      </a:accent5>
      <a:accent6>
        <a:srgbClr val="4D4D4D"/>
      </a:accent6>
      <a:hlink>
        <a:srgbClr val="FEFDFF"/>
      </a:hlink>
      <a:folHlink>
        <a:srgbClr val="FEFDFF"/>
      </a:folHlink>
    </a:clrScheme>
    <a:fontScheme name="Bijgesneden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ijgesneden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</Words>
  <Application>Microsoft Macintosh PowerPoint</Application>
  <PresentationFormat>Breedbeeld</PresentationFormat>
  <Paragraphs>6</Paragraphs>
  <Slides>6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9" baseType="lpstr">
      <vt:lpstr>Franklin Gothic Book</vt:lpstr>
      <vt:lpstr>Helvetica</vt:lpstr>
      <vt:lpstr>Bijgesneden</vt:lpstr>
      <vt:lpstr>Concept presentatie</vt:lpstr>
      <vt:lpstr>Concept</vt:lpstr>
      <vt:lpstr>PowerPoint-presentatie</vt:lpstr>
      <vt:lpstr>Hier is een voorbeeld van een minimalistische website.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 presentatie</dc:title>
  <dc:creator>Jade Van Der Tuin</dc:creator>
  <cp:lastModifiedBy>Jade Van Der Tuin</cp:lastModifiedBy>
  <cp:revision>1</cp:revision>
  <dcterms:created xsi:type="dcterms:W3CDTF">2020-05-12T09:47:00Z</dcterms:created>
  <dcterms:modified xsi:type="dcterms:W3CDTF">2020-05-12T09:47:13Z</dcterms:modified>
</cp:coreProperties>
</file>